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872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661187" y="30143574"/>
            <a:ext cx="16605707" cy="123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7</cp:revision>
  <cp:lastPrinted>2014-10-01T19:43:12Z</cp:lastPrinted>
  <dcterms:created xsi:type="dcterms:W3CDTF">2019-09-13T00:07:06Z</dcterms:created>
  <dcterms:modified xsi:type="dcterms:W3CDTF">2019-11-07T23:48:48Z</dcterms:modified>
</cp:coreProperties>
</file>